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1890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66456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2221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87218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 com 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3379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25566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07048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7946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1027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99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7187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37185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3110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72653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4868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dirty="0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5756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A0481-A3E1-42A4-BB1B-9764F9F8061A}" type="datetimeFigureOut">
              <a:rPr lang="pt-PT" smtClean="0"/>
              <a:t>22-03-2014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B3D8AF9-12B8-459D-862B-910693B8FBDF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327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57329" y="462266"/>
            <a:ext cx="8852079" cy="8826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roadway" panose="04040905080B02020502" pitchFamily="82" charset="0"/>
              </a:rPr>
              <a:t>World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  <a:latin typeface="Broadway" panose="04040905080B02020502" pitchFamily="82" charset="0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roadway" panose="04040905080B02020502" pitchFamily="82" charset="0"/>
              </a:rPr>
              <a:t>Of</a:t>
            </a:r>
            <a:r>
              <a:rPr lang="pt-PT" dirty="0" smtClean="0">
                <a:solidFill>
                  <a:schemeClr val="tx2">
                    <a:lumMod val="50000"/>
                  </a:schemeClr>
                </a:solidFill>
                <a:latin typeface="Broadway" panose="04040905080B02020502" pitchFamily="82" charset="0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Broadway" panose="04040905080B02020502" pitchFamily="82" charset="0"/>
              </a:rPr>
              <a:t>Technology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roadway" panose="04040905080B02020502" pitchFamily="82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1368" y="1812562"/>
            <a:ext cx="9144000" cy="1655762"/>
          </a:xfrm>
        </p:spPr>
        <p:txBody>
          <a:bodyPr>
            <a:normAutofit/>
          </a:bodyPr>
          <a:lstStyle/>
          <a:p>
            <a:r>
              <a:rPr lang="pt-PT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Techonology has always been present 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this world 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meant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stay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this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presentation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I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will</a:t>
            </a:r>
            <a:r>
              <a:rPr lang="pt-PT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approach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evolution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technology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three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diferent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points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technology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past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present and future</a:t>
            </a:r>
            <a:r>
              <a:rPr lang="pt-PT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.</a:t>
            </a:r>
            <a:endParaRPr lang="pt-PT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356" y="3155462"/>
            <a:ext cx="5146268" cy="356379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8245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41376"/>
            <a:ext cx="8596668" cy="13208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The</a:t>
            </a:r>
            <a:r>
              <a:rPr lang="pt-PT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Past</a:t>
            </a:r>
            <a:b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en-US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77334" y="1360010"/>
            <a:ext cx="8881194" cy="55107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dirty="0" smtClean="0"/>
              <a:t>The first </a:t>
            </a:r>
            <a:r>
              <a:rPr lang="en-US" sz="2000" dirty="0"/>
              <a:t>“inventions” </a:t>
            </a:r>
            <a:r>
              <a:rPr lang="en-US" sz="2000" dirty="0" smtClean="0"/>
              <a:t>that we can consider technology was in the Paleolithic with the discover of fire, stone tools (axes, knives) and clothing.</a:t>
            </a:r>
          </a:p>
          <a:p>
            <a:pPr marL="0" indent="0" algn="just">
              <a:buNone/>
            </a:pPr>
            <a:r>
              <a:rPr lang="en-US" sz="2000" dirty="0" smtClean="0"/>
              <a:t>Other important mark in the history of tech was the wheel, making transportation much easier and also used to transform energy through water wheels, wind </a:t>
            </a:r>
            <a:r>
              <a:rPr lang="en-US" sz="2000" dirty="0"/>
              <a:t>mills and </a:t>
            </a:r>
            <a:r>
              <a:rPr lang="en-US" sz="2000" dirty="0" smtClean="0"/>
              <a:t>treadmills.</a:t>
            </a:r>
          </a:p>
          <a:p>
            <a:pPr marL="0" indent="0" algn="just">
              <a:buNone/>
            </a:pPr>
            <a:r>
              <a:rPr lang="en-US" sz="2000" dirty="0" smtClean="0"/>
              <a:t>Jumping to Medieval Times, the most innovations were simple machines, like the lever, screw, pulley and printing press.</a:t>
            </a:r>
          </a:p>
          <a:p>
            <a:pPr marL="0" indent="0" algn="just">
              <a:buNone/>
            </a:pPr>
            <a:r>
              <a:rPr lang="en-US" sz="2000" dirty="0" smtClean="0"/>
              <a:t>Then came the industrial revolution/age with the discovery of steam power who allowed great evolution in </a:t>
            </a:r>
            <a:r>
              <a:rPr lang="pt-PT" sz="2000" dirty="0"/>
              <a:t>agriculture</a:t>
            </a:r>
            <a:r>
              <a:rPr lang="pt-PT" sz="2000" dirty="0" smtClean="0"/>
              <a:t>, manufacturing, mining </a:t>
            </a:r>
            <a:r>
              <a:rPr lang="pt-PT" sz="2000" dirty="0" err="1" smtClean="0"/>
              <a:t>and</a:t>
            </a:r>
            <a:r>
              <a:rPr lang="pt-PT" sz="2000" dirty="0" smtClean="0"/>
              <a:t> </a:t>
            </a:r>
            <a:r>
              <a:rPr lang="pt-PT" sz="2000" dirty="0" err="1" smtClean="0"/>
              <a:t>transportation</a:t>
            </a:r>
            <a:endParaRPr lang="pt-PT" sz="2000" dirty="0" smtClean="0"/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And the final step in acient</a:t>
            </a:r>
            <a:r>
              <a:rPr lang="en-US" sz="2000" dirty="0"/>
              <a:t> technology was harnessing of </a:t>
            </a:r>
            <a:r>
              <a:rPr lang="en-US" sz="2000" dirty="0" smtClean="0"/>
              <a:t>electricity</a:t>
            </a:r>
            <a:r>
              <a:rPr lang="en-US" sz="2000" dirty="0"/>
              <a:t>, </a:t>
            </a:r>
            <a:r>
              <a:rPr lang="en-US" sz="2000" dirty="0" smtClean="0"/>
              <a:t>which led to a world that we now!</a:t>
            </a:r>
          </a:p>
        </p:txBody>
      </p:sp>
    </p:spTree>
    <p:extLst>
      <p:ext uri="{BB962C8B-B14F-4D97-AF65-F5344CB8AC3E}">
        <p14:creationId xmlns:p14="http://schemas.microsoft.com/office/powerpoint/2010/main" val="418731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The</a:t>
            </a:r>
            <a:r>
              <a:rPr lang="pt-PT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Present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34165" y="1930400"/>
            <a:ext cx="7883006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The 20th century brought a host of innovations. In physics, the discovery </a:t>
            </a:r>
            <a:r>
              <a:rPr lang="en-US" sz="2000" dirty="0" smtClean="0"/>
              <a:t>of nuclear </a:t>
            </a:r>
            <a:r>
              <a:rPr lang="en-US" sz="2000" dirty="0"/>
              <a:t>fission, nuclear weapons and nuclear power.</a:t>
            </a:r>
          </a:p>
          <a:p>
            <a:pPr marL="0" indent="0" algn="just">
              <a:buNone/>
            </a:pPr>
            <a:r>
              <a:rPr lang="en-US" sz="2000" dirty="0" smtClean="0"/>
              <a:t>Computers were </a:t>
            </a:r>
            <a:r>
              <a:rPr lang="en-US" sz="2000" dirty="0"/>
              <a:t>also invented and </a:t>
            </a:r>
            <a:r>
              <a:rPr lang="en-US" sz="2000" dirty="0" smtClean="0"/>
              <a:t>later miniaturized</a:t>
            </a:r>
            <a:r>
              <a:rPr lang="en-US" sz="2000" dirty="0"/>
              <a:t> </a:t>
            </a:r>
            <a:r>
              <a:rPr lang="en-US" sz="2000" dirty="0" smtClean="0"/>
              <a:t>utilizing transistors</a:t>
            </a:r>
            <a:r>
              <a:rPr lang="en-US" sz="2000" dirty="0"/>
              <a:t> and integrated </a:t>
            </a:r>
            <a:r>
              <a:rPr lang="en-US" sz="2000" dirty="0" smtClean="0"/>
              <a:t>circuits, and </a:t>
            </a:r>
            <a:r>
              <a:rPr lang="en-US" sz="2000" dirty="0"/>
              <a:t>these advancements subsequently led to the creation of the </a:t>
            </a:r>
            <a:r>
              <a:rPr lang="en-US" sz="2000" dirty="0" smtClean="0"/>
              <a:t>Internet.</a:t>
            </a:r>
            <a:endParaRPr lang="en-US" sz="2000" dirty="0"/>
          </a:p>
          <a:p>
            <a:pPr marL="0" indent="0" algn="just">
              <a:buNone/>
            </a:pPr>
            <a:r>
              <a:rPr lang="en-US" sz="2000" dirty="0" smtClean="0"/>
              <a:t>We have also </a:t>
            </a:r>
            <a:r>
              <a:rPr lang="en-US" sz="2000" dirty="0"/>
              <a:t>been able to explore space with </a:t>
            </a:r>
            <a:r>
              <a:rPr lang="en-US" sz="2000" dirty="0" smtClean="0"/>
              <a:t>satellites, later </a:t>
            </a:r>
            <a:r>
              <a:rPr lang="en-US" sz="2000" dirty="0"/>
              <a:t>used </a:t>
            </a:r>
            <a:r>
              <a:rPr lang="en-US" sz="2000" dirty="0" smtClean="0"/>
              <a:t>for telecommunication.</a:t>
            </a:r>
          </a:p>
          <a:p>
            <a:pPr marL="0" indent="0" algn="just">
              <a:buNone/>
            </a:pPr>
            <a:r>
              <a:rPr lang="en-US" sz="2000" dirty="0"/>
              <a:t>In medicine, this era brought innovations such as open-heart surgery and later stem cell therapy along with new medications and </a:t>
            </a:r>
            <a:r>
              <a:rPr lang="en-US" sz="2000" dirty="0" smtClean="0"/>
              <a:t>treatments.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2390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The</a:t>
            </a:r>
            <a:r>
              <a:rPr lang="pt-PT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Future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000" dirty="0" smtClean="0"/>
              <a:t>As you know technology is evolving pretty fast , so in the near future we might be able to use technology for everything.</a:t>
            </a:r>
          </a:p>
          <a:p>
            <a:pPr marL="0" indent="0" algn="just">
              <a:buNone/>
            </a:pPr>
            <a:r>
              <a:rPr lang="en-US" sz="2000" dirty="0" smtClean="0"/>
              <a:t>In the Hunger Games and Total Recall movies, we saw advanced technology that probably will exist in the future of the Earth! Who knows?</a:t>
            </a:r>
          </a:p>
          <a:p>
            <a:pPr algn="just"/>
            <a:endParaRPr lang="en-US" sz="2000" dirty="0"/>
          </a:p>
          <a:p>
            <a:pPr marL="0" indent="0" algn="just">
              <a:buNone/>
            </a:pPr>
            <a:r>
              <a:rPr lang="en-US" sz="2000" dirty="0" smtClean="0"/>
              <a:t>We will be able to do and see, things that we never thought they were possible, like holographic recordings, body modification, touchscreen fridge, phones implant , hover cars etc…</a:t>
            </a:r>
            <a:endParaRPr lang="en-US" sz="2000" dirty="0"/>
          </a:p>
          <a:p>
            <a:pPr marL="0" indent="0" algn="just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12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Conclusion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000" dirty="0" smtClean="0"/>
              <a:t>In my point of view , the evolution of technology and every gadgets that will and are helping us in daily life , do not have only good aspects, it has to a negative way! So we should calm down and think through things unless it’s late!</a:t>
            </a:r>
          </a:p>
          <a:p>
            <a:pPr marL="0" indent="0" algn="just">
              <a:buNone/>
            </a:pPr>
            <a:r>
              <a:rPr lang="en-US" sz="2000" dirty="0" smtClean="0"/>
              <a:t>Despite all the </a:t>
            </a:r>
            <a:r>
              <a:rPr lang="en-US" sz="2000" dirty="0" smtClean="0"/>
              <a:t>non-benefits </a:t>
            </a:r>
            <a:r>
              <a:rPr lang="en-US" sz="2000" dirty="0" smtClean="0"/>
              <a:t>of technology I approve high developed gadgets that will put our minds thinking a bit and change our world how we know him.</a:t>
            </a:r>
          </a:p>
          <a:p>
            <a:pPr algn="just"/>
            <a:endParaRPr lang="en-US" sz="2000" dirty="0"/>
          </a:p>
          <a:p>
            <a:pPr marL="0" indent="0" algn="just">
              <a:buNone/>
            </a:pPr>
            <a:r>
              <a:rPr lang="en-US" sz="2000" dirty="0" smtClean="0"/>
              <a:t>Concluding, scientists and all other intelligent heads that help technology are doing a really good work and should continue!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79380"/>
      </p:ext>
    </p:extLst>
  </p:cSld>
  <p:clrMapOvr>
    <a:masterClrMapping/>
  </p:clrMapOvr>
</p:sld>
</file>

<file path=ppt/theme/theme1.xml><?xml version="1.0" encoding="utf-8"?>
<a:theme xmlns:a="http://schemas.openxmlformats.org/drawingml/2006/main" name="Aspeto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t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275</TotalTime>
  <Words>382</Words>
  <Application>Microsoft Office PowerPoint</Application>
  <PresentationFormat>Ecrã Panorâmico</PresentationFormat>
  <Paragraphs>27</Paragraphs>
  <Slides>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11" baseType="lpstr">
      <vt:lpstr>Arial</vt:lpstr>
      <vt:lpstr>Broadway</vt:lpstr>
      <vt:lpstr>Calibri</vt:lpstr>
      <vt:lpstr>Trebuchet MS</vt:lpstr>
      <vt:lpstr>Wingdings 3</vt:lpstr>
      <vt:lpstr>Aspeto</vt:lpstr>
      <vt:lpstr>World Of Technology</vt:lpstr>
      <vt:lpstr>The Past </vt:lpstr>
      <vt:lpstr>The Present</vt:lpstr>
      <vt:lpstr>The Future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Of Technology</dc:title>
  <dc:creator>André Moura</dc:creator>
  <cp:lastModifiedBy>Moura</cp:lastModifiedBy>
  <cp:revision>27</cp:revision>
  <dcterms:created xsi:type="dcterms:W3CDTF">2014-02-26T16:40:40Z</dcterms:created>
  <dcterms:modified xsi:type="dcterms:W3CDTF">2014-03-22T23:39:46Z</dcterms:modified>
</cp:coreProperties>
</file>